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2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76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2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815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79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7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7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9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27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6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615D1-68BF-4231-ABD6-A7646623E973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426F6-3585-4318-B502-D8B9C4D54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06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330741" y="1021403"/>
            <a:ext cx="9202366" cy="1750980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462" y="249607"/>
            <a:ext cx="5758774" cy="424732"/>
          </a:xfrm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ワークシート①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0168" y="783055"/>
            <a:ext cx="406713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将来の○○地区をこうしたい！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14192" y="35192"/>
            <a:ext cx="5535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○○地区の将来を想像しよう！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243191" y="678516"/>
            <a:ext cx="9396920" cy="0"/>
          </a:xfrm>
          <a:prstGeom prst="straightConnector1">
            <a:avLst/>
          </a:prstGeom>
          <a:ln w="130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243053" y="239049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チーム名：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330741" y="3202819"/>
            <a:ext cx="4455268" cy="3587091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953000" y="3202819"/>
            <a:ext cx="4580107" cy="3587091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8377" y="2971986"/>
            <a:ext cx="39260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2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800" dirty="0"/>
              <a:t>将来に活かす「たからもの」＜強みなど＞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52654" y="2971986"/>
            <a:ext cx="40062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変わらなければいけないこと＜弱みなど＞</a:t>
            </a:r>
          </a:p>
        </p:txBody>
      </p:sp>
      <p:sp>
        <p:nvSpPr>
          <p:cNvPr id="25" name="上矢印 24"/>
          <p:cNvSpPr/>
          <p:nvPr/>
        </p:nvSpPr>
        <p:spPr>
          <a:xfrm rot="1801085">
            <a:off x="2527289" y="2667418"/>
            <a:ext cx="496111" cy="345515"/>
          </a:xfrm>
          <a:prstGeom prst="up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上矢印 25"/>
          <p:cNvSpPr/>
          <p:nvPr/>
        </p:nvSpPr>
        <p:spPr>
          <a:xfrm rot="9000000">
            <a:off x="6782098" y="2667418"/>
            <a:ext cx="496111" cy="345515"/>
          </a:xfrm>
          <a:prstGeom prst="up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32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462" y="268234"/>
            <a:ext cx="2470823" cy="435290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ワークシート②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14192" y="64375"/>
            <a:ext cx="4302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将来へのアクションづくり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43191" y="678516"/>
            <a:ext cx="9396920" cy="0"/>
          </a:xfrm>
          <a:prstGeom prst="straightConnector1">
            <a:avLst/>
          </a:prstGeom>
          <a:ln w="130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346100" y="246688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チーム名：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30741" y="1021403"/>
            <a:ext cx="9202366" cy="78794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82367" y="783055"/>
            <a:ext cx="342273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将来の○○地区をこうしたい！</a:t>
            </a:r>
          </a:p>
        </p:txBody>
      </p:sp>
      <p:sp>
        <p:nvSpPr>
          <p:cNvPr id="4" name="角丸四角形 13">
            <a:extLst>
              <a:ext uri="{FF2B5EF4-FFF2-40B4-BE49-F238E27FC236}">
                <a16:creationId xmlns:a16="http://schemas.microsoft.com/office/drawing/2014/main" id="{C652A084-6D06-443F-80CA-E63B695DF669}"/>
              </a:ext>
            </a:extLst>
          </p:cNvPr>
          <p:cNvSpPr/>
          <p:nvPr/>
        </p:nvSpPr>
        <p:spPr>
          <a:xfrm>
            <a:off x="330740" y="2023053"/>
            <a:ext cx="2957209" cy="4689031"/>
          </a:xfrm>
          <a:prstGeom prst="roundRect">
            <a:avLst>
              <a:gd name="adj" fmla="val 8943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5">
            <a:extLst>
              <a:ext uri="{FF2B5EF4-FFF2-40B4-BE49-F238E27FC236}">
                <a16:creationId xmlns:a16="http://schemas.microsoft.com/office/drawing/2014/main" id="{EABC823D-2595-4B5D-B7A6-744009F63CA2}"/>
              </a:ext>
            </a:extLst>
          </p:cNvPr>
          <p:cNvSpPr/>
          <p:nvPr/>
        </p:nvSpPr>
        <p:spPr>
          <a:xfrm>
            <a:off x="3472775" y="2023053"/>
            <a:ext cx="2957208" cy="4689031"/>
          </a:xfrm>
          <a:prstGeom prst="roundRect">
            <a:avLst>
              <a:gd name="adj" fmla="val 10535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8CADBB-C0A9-4545-BE91-38550678F6E5}"/>
              </a:ext>
            </a:extLst>
          </p:cNvPr>
          <p:cNvSpPr txBox="1"/>
          <p:nvPr/>
        </p:nvSpPr>
        <p:spPr>
          <a:xfrm>
            <a:off x="847382" y="1875232"/>
            <a:ext cx="192392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具体のアクション</a:t>
            </a:r>
          </a:p>
        </p:txBody>
      </p:sp>
      <p:sp>
        <p:nvSpPr>
          <p:cNvPr id="13" name="角丸四角形 15">
            <a:extLst>
              <a:ext uri="{FF2B5EF4-FFF2-40B4-BE49-F238E27FC236}">
                <a16:creationId xmlns:a16="http://schemas.microsoft.com/office/drawing/2014/main" id="{7700AD4E-43E3-4069-836D-2BAD2485EF71}"/>
              </a:ext>
            </a:extLst>
          </p:cNvPr>
          <p:cNvSpPr/>
          <p:nvPr/>
        </p:nvSpPr>
        <p:spPr>
          <a:xfrm>
            <a:off x="6566625" y="2023053"/>
            <a:ext cx="2957208" cy="4689031"/>
          </a:xfrm>
          <a:prstGeom prst="roundRect">
            <a:avLst>
              <a:gd name="adj" fmla="val 8891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169ED0-531E-4BAA-97D6-048B561C3E61}"/>
              </a:ext>
            </a:extLst>
          </p:cNvPr>
          <p:cNvSpPr txBox="1"/>
          <p:nvPr/>
        </p:nvSpPr>
        <p:spPr>
          <a:xfrm>
            <a:off x="4498151" y="1875231"/>
            <a:ext cx="86754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　題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FF938AA-178B-4F3A-A306-8F9827EFF511}"/>
              </a:ext>
            </a:extLst>
          </p:cNvPr>
          <p:cNvSpPr txBox="1"/>
          <p:nvPr/>
        </p:nvSpPr>
        <p:spPr>
          <a:xfrm>
            <a:off x="7485762" y="1875230"/>
            <a:ext cx="121058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解決方法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6D6B6F5-3829-96C6-D698-B3F26C170C69}"/>
              </a:ext>
            </a:extLst>
          </p:cNvPr>
          <p:cNvSpPr txBox="1"/>
          <p:nvPr/>
        </p:nvSpPr>
        <p:spPr>
          <a:xfrm>
            <a:off x="330741" y="21272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EB6D672-497F-B5EE-3D05-5E3ABFF0AFA8}"/>
              </a:ext>
            </a:extLst>
          </p:cNvPr>
          <p:cNvSpPr txBox="1"/>
          <p:nvPr/>
        </p:nvSpPr>
        <p:spPr>
          <a:xfrm>
            <a:off x="330741" y="331820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7AB9351-6768-9008-78AD-A1E6D4A54DAA}"/>
              </a:ext>
            </a:extLst>
          </p:cNvPr>
          <p:cNvSpPr txBox="1"/>
          <p:nvPr/>
        </p:nvSpPr>
        <p:spPr>
          <a:xfrm>
            <a:off x="330741" y="45091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250ACDF-89F3-0242-C9F6-D4B9B5EC2A85}"/>
              </a:ext>
            </a:extLst>
          </p:cNvPr>
          <p:cNvSpPr txBox="1"/>
          <p:nvPr/>
        </p:nvSpPr>
        <p:spPr>
          <a:xfrm>
            <a:off x="330741" y="58185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292641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5">
            <a:extLst>
              <a:ext uri="{FF2B5EF4-FFF2-40B4-BE49-F238E27FC236}">
                <a16:creationId xmlns:a16="http://schemas.microsoft.com/office/drawing/2014/main" id="{55D24018-8F0A-465D-A8C4-3E82D9517C42}"/>
              </a:ext>
            </a:extLst>
          </p:cNvPr>
          <p:cNvSpPr/>
          <p:nvPr/>
        </p:nvSpPr>
        <p:spPr>
          <a:xfrm>
            <a:off x="8663972" y="1042166"/>
            <a:ext cx="1120107" cy="5679646"/>
          </a:xfrm>
          <a:prstGeom prst="roundRect">
            <a:avLst>
              <a:gd name="adj" fmla="val 11707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C10DA1-5FEF-45BD-B511-43802B321CB9}"/>
              </a:ext>
            </a:extLst>
          </p:cNvPr>
          <p:cNvSpPr txBox="1"/>
          <p:nvPr/>
        </p:nvSpPr>
        <p:spPr>
          <a:xfrm>
            <a:off x="8785553" y="765633"/>
            <a:ext cx="85472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必要な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462" y="268234"/>
            <a:ext cx="2470823" cy="435290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ワークシート③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14192" y="64375"/>
            <a:ext cx="4378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アクションプランの具体化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43191" y="678516"/>
            <a:ext cx="9396920" cy="0"/>
          </a:xfrm>
          <a:prstGeom prst="straightConnector1">
            <a:avLst/>
          </a:prstGeom>
          <a:ln w="130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906740" y="246688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チーム名：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330741" y="1042167"/>
            <a:ext cx="2519464" cy="5679645"/>
          </a:xfrm>
          <a:prstGeom prst="roundRect">
            <a:avLst>
              <a:gd name="adj" fmla="val 8943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959457" y="1042166"/>
            <a:ext cx="5595264" cy="5679643"/>
          </a:xfrm>
          <a:prstGeom prst="roundRect">
            <a:avLst>
              <a:gd name="adj" fmla="val 4311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3918" y="835975"/>
            <a:ext cx="192392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具体のアクション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7FA34-5EAC-4B51-97BB-AEE916E4599B}"/>
              </a:ext>
            </a:extLst>
          </p:cNvPr>
          <p:cNvSpPr txBox="1"/>
          <p:nvPr/>
        </p:nvSpPr>
        <p:spPr>
          <a:xfrm>
            <a:off x="5585683" y="835974"/>
            <a:ext cx="132119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事業プラン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92137" y="1196996"/>
            <a:ext cx="5314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内容・運営チーム構成・顧客・収支・その他の効果など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6B5A37-68EF-F972-2252-803CF60E4E5D}"/>
              </a:ext>
            </a:extLst>
          </p:cNvPr>
          <p:cNvSpPr txBox="1"/>
          <p:nvPr/>
        </p:nvSpPr>
        <p:spPr>
          <a:xfrm>
            <a:off x="330741" y="1676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2BA06E-5E0D-06F9-0510-4A7CAF9D8FE2}"/>
              </a:ext>
            </a:extLst>
          </p:cNvPr>
          <p:cNvSpPr txBox="1"/>
          <p:nvPr/>
        </p:nvSpPr>
        <p:spPr>
          <a:xfrm>
            <a:off x="330741" y="286738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C6D11B-3876-43DC-50A3-53CD930E0841}"/>
              </a:ext>
            </a:extLst>
          </p:cNvPr>
          <p:cNvSpPr txBox="1"/>
          <p:nvPr/>
        </p:nvSpPr>
        <p:spPr>
          <a:xfrm>
            <a:off x="330741" y="40583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7BCB9A-CCF1-0437-50EA-49485803A5F0}"/>
              </a:ext>
            </a:extLst>
          </p:cNvPr>
          <p:cNvSpPr txBox="1"/>
          <p:nvPr/>
        </p:nvSpPr>
        <p:spPr>
          <a:xfrm>
            <a:off x="330741" y="53677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42477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462" y="268234"/>
            <a:ext cx="2470823" cy="435290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ワークシート④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14192" y="64375"/>
            <a:ext cx="4871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アクションプランを実現しよう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43191" y="678516"/>
            <a:ext cx="9396920" cy="0"/>
          </a:xfrm>
          <a:prstGeom prst="straightConnector1">
            <a:avLst/>
          </a:prstGeom>
          <a:ln w="130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7288918" y="246688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チーム名：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330741" y="1059433"/>
            <a:ext cx="2519464" cy="5625845"/>
          </a:xfrm>
          <a:prstGeom prst="roundRect">
            <a:avLst>
              <a:gd name="adj" fmla="val 8943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959456" y="1059432"/>
            <a:ext cx="6573651" cy="5625845"/>
          </a:xfrm>
          <a:prstGeom prst="roundRect">
            <a:avLst>
              <a:gd name="adj" fmla="val 4311"/>
            </a:avLst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3918" y="853240"/>
            <a:ext cx="192392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具体のアクション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7FA34-5EAC-4B51-97BB-AEE916E4599B}"/>
              </a:ext>
            </a:extLst>
          </p:cNvPr>
          <p:cNvSpPr txBox="1"/>
          <p:nvPr/>
        </p:nvSpPr>
        <p:spPr>
          <a:xfrm>
            <a:off x="5141651" y="853239"/>
            <a:ext cx="220925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事業化スケジュール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92137" y="1214261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やることリスト、役割分担、期限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1DA8EA-6081-E572-5AFF-067D1C0ECAD6}"/>
              </a:ext>
            </a:extLst>
          </p:cNvPr>
          <p:cNvSpPr txBox="1"/>
          <p:nvPr/>
        </p:nvSpPr>
        <p:spPr>
          <a:xfrm>
            <a:off x="330741" y="1676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C7084D-FE5A-87CB-2660-0D0979D944C1}"/>
              </a:ext>
            </a:extLst>
          </p:cNvPr>
          <p:cNvSpPr txBox="1"/>
          <p:nvPr/>
        </p:nvSpPr>
        <p:spPr>
          <a:xfrm>
            <a:off x="330741" y="286738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B3030F-9910-9130-99DC-06C35758A9CB}"/>
              </a:ext>
            </a:extLst>
          </p:cNvPr>
          <p:cNvSpPr txBox="1"/>
          <p:nvPr/>
        </p:nvSpPr>
        <p:spPr>
          <a:xfrm>
            <a:off x="330741" y="405836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D1B5EA-955E-0FCA-8F07-667AEE55E92C}"/>
              </a:ext>
            </a:extLst>
          </p:cNvPr>
          <p:cNvSpPr txBox="1"/>
          <p:nvPr/>
        </p:nvSpPr>
        <p:spPr>
          <a:xfrm>
            <a:off x="330741" y="53677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182819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127</Words>
  <Application>Microsoft Office PowerPoint</Application>
  <PresentationFormat>A4 210 x 297 mm</PresentationFormat>
  <Paragraphs>39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メイリオ</vt:lpstr>
      <vt:lpstr>Arial</vt:lpstr>
      <vt:lpstr>Calibri</vt:lpstr>
      <vt:lpstr>Calibri Light</vt:lpstr>
      <vt:lpstr>Office テーマ</vt:lpstr>
      <vt:lpstr>ワークシート①</vt:lpstr>
      <vt:lpstr>ワークシート②</vt:lpstr>
      <vt:lpstr>ワークシート③</vt:lpstr>
      <vt:lpstr>ワークシート④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ワークシート①</dc:title>
  <dc:creator>石井　旭</dc:creator>
  <cp:lastModifiedBy>旭 石井</cp:lastModifiedBy>
  <cp:revision>17</cp:revision>
  <cp:lastPrinted>2020-09-28T23:47:35Z</cp:lastPrinted>
  <dcterms:created xsi:type="dcterms:W3CDTF">2020-08-31T13:00:12Z</dcterms:created>
  <dcterms:modified xsi:type="dcterms:W3CDTF">2025-03-08T07:46:54Z</dcterms:modified>
</cp:coreProperties>
</file>